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94" r:id="rId4"/>
    <p:sldId id="1395" r:id="rId5"/>
    <p:sldId id="1390" r:id="rId6"/>
    <p:sldId id="1396" r:id="rId7"/>
    <p:sldId id="1327" r:id="rId8"/>
    <p:sldId id="1384" r:id="rId9"/>
    <p:sldId id="1389" r:id="rId10"/>
    <p:sldId id="1397" r:id="rId11"/>
    <p:sldId id="1385" r:id="rId12"/>
    <p:sldId id="1398"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925F2-37DF-49E0-A6CF-B821238FBE53}" v="48" dt="2021-11-27T17:40:36.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102" d="100"/>
          <a:sy n="102"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74925F2-37DF-49E0-A6CF-B821238FBE53}"/>
    <pc:docChg chg="undo custSel addSld delSld modSld">
      <pc:chgData name="Ed Godfrey" userId="61aa7c48ee0e3db0" providerId="LiveId" clId="{874925F2-37DF-49E0-A6CF-B821238FBE53}" dt="2021-11-27T17:41:14.876" v="524" actId="20577"/>
      <pc:docMkLst>
        <pc:docMk/>
      </pc:docMkLst>
      <pc:sldChg chg="delSp modSp mod delAnim modAnim">
        <pc:chgData name="Ed Godfrey" userId="61aa7c48ee0e3db0" providerId="LiveId" clId="{874925F2-37DF-49E0-A6CF-B821238FBE53}" dt="2021-11-27T16:43:55.354" v="103" actId="20577"/>
        <pc:sldMkLst>
          <pc:docMk/>
          <pc:sldMk cId="2073551635" sldId="1327"/>
        </pc:sldMkLst>
        <pc:spChg chg="mod">
          <ac:chgData name="Ed Godfrey" userId="61aa7c48ee0e3db0" providerId="LiveId" clId="{874925F2-37DF-49E0-A6CF-B821238FBE53}" dt="2021-11-27T16:41:48.784" v="62" actId="20577"/>
          <ac:spMkLst>
            <pc:docMk/>
            <pc:sldMk cId="2073551635" sldId="1327"/>
            <ac:spMk id="3" creationId="{F6C638D0-C884-48CF-BE26-27EEF100FAF2}"/>
          </ac:spMkLst>
        </pc:spChg>
        <pc:spChg chg="del">
          <ac:chgData name="Ed Godfrey" userId="61aa7c48ee0e3db0" providerId="LiveId" clId="{874925F2-37DF-49E0-A6CF-B821238FBE53}" dt="2021-11-27T16:43:42.671" v="90" actId="21"/>
          <ac:spMkLst>
            <pc:docMk/>
            <pc:sldMk cId="2073551635" sldId="1327"/>
            <ac:spMk id="4" creationId="{BB2512A6-AE01-45BC-B869-395592232D2B}"/>
          </ac:spMkLst>
        </pc:spChg>
        <pc:spChg chg="del mod">
          <ac:chgData name="Ed Godfrey" userId="61aa7c48ee0e3db0" providerId="LiveId" clId="{874925F2-37DF-49E0-A6CF-B821238FBE53}" dt="2021-11-27T16:41:56.661" v="64" actId="21"/>
          <ac:spMkLst>
            <pc:docMk/>
            <pc:sldMk cId="2073551635" sldId="1327"/>
            <ac:spMk id="5" creationId="{1D8A29CE-C613-481D-B12B-12127616765F}"/>
          </ac:spMkLst>
        </pc:spChg>
        <pc:spChg chg="mod">
          <ac:chgData name="Ed Godfrey" userId="61aa7c48ee0e3db0" providerId="LiveId" clId="{874925F2-37DF-49E0-A6CF-B821238FBE53}" dt="2021-11-27T16:43:55.354" v="103" actId="20577"/>
          <ac:spMkLst>
            <pc:docMk/>
            <pc:sldMk cId="2073551635" sldId="1327"/>
            <ac:spMk id="8" creationId="{4324C081-9180-4200-A9C1-C69323420A3A}"/>
          </ac:spMkLst>
        </pc:spChg>
      </pc:sldChg>
      <pc:sldChg chg="del">
        <pc:chgData name="Ed Godfrey" userId="61aa7c48ee0e3db0" providerId="LiveId" clId="{874925F2-37DF-49E0-A6CF-B821238FBE53}" dt="2021-11-27T16:54:03.959" v="494" actId="47"/>
        <pc:sldMkLst>
          <pc:docMk/>
          <pc:sldMk cId="495382207" sldId="1344"/>
        </pc:sldMkLst>
      </pc:sldChg>
      <pc:sldChg chg="del">
        <pc:chgData name="Ed Godfrey" userId="61aa7c48ee0e3db0" providerId="LiveId" clId="{874925F2-37DF-49E0-A6CF-B821238FBE53}" dt="2021-11-27T16:54:02.156" v="489" actId="47"/>
        <pc:sldMkLst>
          <pc:docMk/>
          <pc:sldMk cId="146408970" sldId="1375"/>
        </pc:sldMkLst>
      </pc:sldChg>
      <pc:sldChg chg="del">
        <pc:chgData name="Ed Godfrey" userId="61aa7c48ee0e3db0" providerId="LiveId" clId="{874925F2-37DF-49E0-A6CF-B821238FBE53}" dt="2021-11-27T16:54:02.535" v="490" actId="47"/>
        <pc:sldMkLst>
          <pc:docMk/>
          <pc:sldMk cId="2894178762" sldId="1382"/>
        </pc:sldMkLst>
      </pc:sldChg>
      <pc:sldChg chg="modSp add mod">
        <pc:chgData name="Ed Godfrey" userId="61aa7c48ee0e3db0" providerId="LiveId" clId="{874925F2-37DF-49E0-A6CF-B821238FBE53}" dt="2021-11-27T17:41:14.876" v="524" actId="20577"/>
        <pc:sldMkLst>
          <pc:docMk/>
          <pc:sldMk cId="778111777" sldId="1384"/>
        </pc:sldMkLst>
        <pc:spChg chg="mod">
          <ac:chgData name="Ed Godfrey" userId="61aa7c48ee0e3db0" providerId="LiveId" clId="{874925F2-37DF-49E0-A6CF-B821238FBE53}" dt="2021-11-27T17:41:07.408" v="511" actId="20577"/>
          <ac:spMkLst>
            <pc:docMk/>
            <pc:sldMk cId="778111777" sldId="1384"/>
            <ac:spMk id="2" creationId="{F08A2007-B9E6-48A8-9E5E-C98EDFD53C8F}"/>
          </ac:spMkLst>
        </pc:spChg>
        <pc:spChg chg="mod">
          <ac:chgData name="Ed Godfrey" userId="61aa7c48ee0e3db0" providerId="LiveId" clId="{874925F2-37DF-49E0-A6CF-B821238FBE53}" dt="2021-11-27T17:41:14.876" v="524" actId="20577"/>
          <ac:spMkLst>
            <pc:docMk/>
            <pc:sldMk cId="778111777" sldId="1384"/>
            <ac:spMk id="3" creationId="{F6C638D0-C884-48CF-BE26-27EEF100FAF2}"/>
          </ac:spMkLst>
        </pc:spChg>
      </pc:sldChg>
      <pc:sldChg chg="del">
        <pc:chgData name="Ed Godfrey" userId="61aa7c48ee0e3db0" providerId="LiveId" clId="{874925F2-37DF-49E0-A6CF-B821238FBE53}" dt="2021-11-27T16:47:43.860" v="143" actId="2696"/>
        <pc:sldMkLst>
          <pc:docMk/>
          <pc:sldMk cId="3254062202" sldId="1384"/>
        </pc:sldMkLst>
      </pc:sldChg>
      <pc:sldChg chg="modSp mod">
        <pc:chgData name="Ed Godfrey" userId="61aa7c48ee0e3db0" providerId="LiveId" clId="{874925F2-37DF-49E0-A6CF-B821238FBE53}" dt="2021-11-27T16:53:47.976" v="487" actId="20577"/>
        <pc:sldMkLst>
          <pc:docMk/>
          <pc:sldMk cId="3822444603" sldId="1385"/>
        </pc:sldMkLst>
        <pc:spChg chg="mod">
          <ac:chgData name="Ed Godfrey" userId="61aa7c48ee0e3db0" providerId="LiveId" clId="{874925F2-37DF-49E0-A6CF-B821238FBE53}" dt="2021-11-27T16:53:33.934" v="454" actId="255"/>
          <ac:spMkLst>
            <pc:docMk/>
            <pc:sldMk cId="3822444603" sldId="1385"/>
            <ac:spMk id="2" creationId="{F08A2007-B9E6-48A8-9E5E-C98EDFD53C8F}"/>
          </ac:spMkLst>
        </pc:spChg>
        <pc:spChg chg="mod">
          <ac:chgData name="Ed Godfrey" userId="61aa7c48ee0e3db0" providerId="LiveId" clId="{874925F2-37DF-49E0-A6CF-B821238FBE53}" dt="2021-11-27T16:53:47.976" v="487" actId="20577"/>
          <ac:spMkLst>
            <pc:docMk/>
            <pc:sldMk cId="3822444603" sldId="1385"/>
            <ac:spMk id="3" creationId="{F6C638D0-C884-48CF-BE26-27EEF100FAF2}"/>
          </ac:spMkLst>
        </pc:spChg>
      </pc:sldChg>
      <pc:sldChg chg="del">
        <pc:chgData name="Ed Godfrey" userId="61aa7c48ee0e3db0" providerId="LiveId" clId="{874925F2-37DF-49E0-A6CF-B821238FBE53}" dt="2021-11-27T16:53:59.987" v="488" actId="47"/>
        <pc:sldMkLst>
          <pc:docMk/>
          <pc:sldMk cId="189516873" sldId="1386"/>
        </pc:sldMkLst>
      </pc:sldChg>
      <pc:sldChg chg="del">
        <pc:chgData name="Ed Godfrey" userId="61aa7c48ee0e3db0" providerId="LiveId" clId="{874925F2-37DF-49E0-A6CF-B821238FBE53}" dt="2021-11-27T16:54:02.864" v="491" actId="47"/>
        <pc:sldMkLst>
          <pc:docMk/>
          <pc:sldMk cId="4150278523" sldId="1387"/>
        </pc:sldMkLst>
      </pc:sldChg>
      <pc:sldChg chg="del">
        <pc:chgData name="Ed Godfrey" userId="61aa7c48ee0e3db0" providerId="LiveId" clId="{874925F2-37DF-49E0-A6CF-B821238FBE53}" dt="2021-11-27T16:54:03.225" v="492" actId="47"/>
        <pc:sldMkLst>
          <pc:docMk/>
          <pc:sldMk cId="3804039496" sldId="1388"/>
        </pc:sldMkLst>
      </pc:sldChg>
      <pc:sldChg chg="modSp add mod">
        <pc:chgData name="Ed Godfrey" userId="61aa7c48ee0e3db0" providerId="LiveId" clId="{874925F2-37DF-49E0-A6CF-B821238FBE53}" dt="2021-11-27T16:46:29.699" v="141" actId="20577"/>
        <pc:sldMkLst>
          <pc:docMk/>
          <pc:sldMk cId="2781127688" sldId="1389"/>
        </pc:sldMkLst>
        <pc:spChg chg="mod">
          <ac:chgData name="Ed Godfrey" userId="61aa7c48ee0e3db0" providerId="LiveId" clId="{874925F2-37DF-49E0-A6CF-B821238FBE53}" dt="2021-11-27T16:46:24.665" v="128" actId="255"/>
          <ac:spMkLst>
            <pc:docMk/>
            <pc:sldMk cId="2781127688" sldId="1389"/>
            <ac:spMk id="2" creationId="{F08A2007-B9E6-48A8-9E5E-C98EDFD53C8F}"/>
          </ac:spMkLst>
        </pc:spChg>
        <pc:spChg chg="mod">
          <ac:chgData name="Ed Godfrey" userId="61aa7c48ee0e3db0" providerId="LiveId" clId="{874925F2-37DF-49E0-A6CF-B821238FBE53}" dt="2021-11-27T16:46:29.699" v="141" actId="20577"/>
          <ac:spMkLst>
            <pc:docMk/>
            <pc:sldMk cId="2781127688" sldId="1389"/>
            <ac:spMk id="3" creationId="{F6C638D0-C884-48CF-BE26-27EEF100FAF2}"/>
          </ac:spMkLst>
        </pc:spChg>
      </pc:sldChg>
      <pc:sldChg chg="del">
        <pc:chgData name="Ed Godfrey" userId="61aa7c48ee0e3db0" providerId="LiveId" clId="{874925F2-37DF-49E0-A6CF-B821238FBE53}" dt="2021-11-27T16:43:26.726" v="87" actId="2696"/>
        <pc:sldMkLst>
          <pc:docMk/>
          <pc:sldMk cId="3644437704" sldId="1389"/>
        </pc:sldMkLst>
      </pc:sldChg>
      <pc:sldChg chg="del">
        <pc:chgData name="Ed Godfrey" userId="61aa7c48ee0e3db0" providerId="LiveId" clId="{874925F2-37DF-49E0-A6CF-B821238FBE53}" dt="2021-11-27T16:54:03.606" v="493" actId="47"/>
        <pc:sldMkLst>
          <pc:docMk/>
          <pc:sldMk cId="1853303053" sldId="1391"/>
        </pc:sldMkLst>
      </pc:sldChg>
      <pc:sldChg chg="del">
        <pc:chgData name="Ed Godfrey" userId="61aa7c48ee0e3db0" providerId="LiveId" clId="{874925F2-37DF-49E0-A6CF-B821238FBE53}" dt="2021-11-27T16:54:04.343" v="495" actId="47"/>
        <pc:sldMkLst>
          <pc:docMk/>
          <pc:sldMk cId="1661455565" sldId="1392"/>
        </pc:sldMkLst>
      </pc:sldChg>
      <pc:sldChg chg="del">
        <pc:chgData name="Ed Godfrey" userId="61aa7c48ee0e3db0" providerId="LiveId" clId="{874925F2-37DF-49E0-A6CF-B821238FBE53}" dt="2021-11-27T16:54:04.897" v="496" actId="47"/>
        <pc:sldMkLst>
          <pc:docMk/>
          <pc:sldMk cId="3608516597" sldId="1393"/>
        </pc:sldMkLst>
      </pc:sldChg>
      <pc:sldChg chg="add">
        <pc:chgData name="Ed Godfrey" userId="61aa7c48ee0e3db0" providerId="LiveId" clId="{874925F2-37DF-49E0-A6CF-B821238FBE53}" dt="2021-11-27T16:40:48.363" v="0"/>
        <pc:sldMkLst>
          <pc:docMk/>
          <pc:sldMk cId="565902547" sldId="1396"/>
        </pc:sldMkLst>
      </pc:sldChg>
      <pc:sldChg chg="addSp delSp modSp add mod delAnim modAnim">
        <pc:chgData name="Ed Godfrey" userId="61aa7c48ee0e3db0" providerId="LiveId" clId="{874925F2-37DF-49E0-A6CF-B821238FBE53}" dt="2021-11-27T16:52:12.331" v="452" actId="1035"/>
        <pc:sldMkLst>
          <pc:docMk/>
          <pc:sldMk cId="1629183688" sldId="1397"/>
        </pc:sldMkLst>
        <pc:spChg chg="mod">
          <ac:chgData name="Ed Godfrey" userId="61aa7c48ee0e3db0" providerId="LiveId" clId="{874925F2-37DF-49E0-A6CF-B821238FBE53}" dt="2021-11-27T16:50:36.979" v="419" actId="1036"/>
          <ac:spMkLst>
            <pc:docMk/>
            <pc:sldMk cId="1629183688" sldId="1397"/>
            <ac:spMk id="3" creationId="{F6C638D0-C884-48CF-BE26-27EEF100FAF2}"/>
          </ac:spMkLst>
        </pc:spChg>
        <pc:spChg chg="add mod">
          <ac:chgData name="Ed Godfrey" userId="61aa7c48ee0e3db0" providerId="LiveId" clId="{874925F2-37DF-49E0-A6CF-B821238FBE53}" dt="2021-11-27T16:52:12.331" v="452" actId="1035"/>
          <ac:spMkLst>
            <pc:docMk/>
            <pc:sldMk cId="1629183688" sldId="1397"/>
            <ac:spMk id="4" creationId="{6B54E9B3-7675-4664-82B0-6A5D2E6FDC38}"/>
          </ac:spMkLst>
        </pc:spChg>
        <pc:spChg chg="add mod">
          <ac:chgData name="Ed Godfrey" userId="61aa7c48ee0e3db0" providerId="LiveId" clId="{874925F2-37DF-49E0-A6CF-B821238FBE53}" dt="2021-11-27T16:50:23.561" v="354" actId="1076"/>
          <ac:spMkLst>
            <pc:docMk/>
            <pc:sldMk cId="1629183688" sldId="1397"/>
            <ac:spMk id="5" creationId="{2DB295EE-ED5D-4EDB-92A6-65EEDD63CFD4}"/>
          </ac:spMkLst>
        </pc:spChg>
        <pc:spChg chg="del">
          <ac:chgData name="Ed Godfrey" userId="61aa7c48ee0e3db0" providerId="LiveId" clId="{874925F2-37DF-49E0-A6CF-B821238FBE53}" dt="2021-11-27T16:49:25.392" v="217" actId="21"/>
          <ac:spMkLst>
            <pc:docMk/>
            <pc:sldMk cId="1629183688" sldId="1397"/>
            <ac:spMk id="8" creationId="{4324C081-9180-4200-A9C1-C69323420A3A}"/>
          </ac:spMkLst>
        </pc:spChg>
      </pc:sldChg>
      <pc:sldChg chg="add del">
        <pc:chgData name="Ed Godfrey" userId="61aa7c48ee0e3db0" providerId="LiveId" clId="{874925F2-37DF-49E0-A6CF-B821238FBE53}" dt="2021-11-27T17:40:36.422" v="504"/>
        <pc:sldMkLst>
          <pc:docMk/>
          <pc:sldMk cId="4185159939" sldId="13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11/28/2021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11/28/2021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11/28/2021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11/28/2021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377073" y="0"/>
            <a:ext cx="12232942"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28,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908215"/>
          </a:xfrm>
          <a:prstGeom prst="rect">
            <a:avLst/>
          </a:prstGeom>
          <a:noFill/>
        </p:spPr>
        <p:txBody>
          <a:bodyPr wrap="square" rtlCol="0">
            <a:spAutoFit/>
          </a:bodyPr>
          <a:lstStyle/>
          <a:p>
            <a:pPr algn="ctr"/>
            <a:r>
              <a:rPr lang="en-US" sz="3000" dirty="0"/>
              <a:t>The Don’t and Do’s of Christian Living in Relationship to God (Part 3)</a:t>
            </a:r>
          </a:p>
          <a:p>
            <a:pPr algn="ctr"/>
            <a:r>
              <a:rPr lang="en-US" sz="2800" i="1" dirty="0"/>
              <a:t>1 Thessalonians 5:19-22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1104612"/>
            <a:ext cx="11683651" cy="861420"/>
          </a:xfrm>
        </p:spPr>
        <p:txBody>
          <a:bodyPr>
            <a:noAutofit/>
          </a:bodyPr>
          <a:lstStyle/>
          <a:p>
            <a:pPr marL="857250" indent="-857250" algn="just">
              <a:buClr>
                <a:srgbClr val="92D050"/>
              </a:buClr>
              <a:buSzPct val="100000"/>
              <a:buFont typeface="+mj-lt"/>
              <a:buAutoNum type="romanUcPeriod" startAt="2"/>
            </a:pPr>
            <a:r>
              <a:rPr lang="en-US" sz="3200" b="1" cap="none" dirty="0">
                <a:solidFill>
                  <a:srgbClr val="92D050"/>
                </a:solidFill>
              </a:rPr>
              <a:t>Hold Fast to that Which is Good </a:t>
            </a:r>
            <a:r>
              <a:rPr lang="en-US" sz="3200" b="1" cap="none" baseline="30000" dirty="0">
                <a:solidFill>
                  <a:srgbClr val="92D050"/>
                </a:solidFill>
              </a:rPr>
              <a:t>(21b)</a:t>
            </a:r>
          </a:p>
        </p:txBody>
      </p:sp>
      <p:sp>
        <p:nvSpPr>
          <p:cNvPr id="4" name="Subtitle 2">
            <a:extLst>
              <a:ext uri="{FF2B5EF4-FFF2-40B4-BE49-F238E27FC236}">
                <a16:creationId xmlns:a16="http://schemas.microsoft.com/office/drawing/2014/main" id="{6B54E9B3-7675-4664-82B0-6A5D2E6FDC38}"/>
              </a:ext>
            </a:extLst>
          </p:cNvPr>
          <p:cNvSpPr txBox="1">
            <a:spLocks/>
          </p:cNvSpPr>
          <p:nvPr/>
        </p:nvSpPr>
        <p:spPr>
          <a:xfrm>
            <a:off x="204795" y="2018115"/>
            <a:ext cx="11683651"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857250" indent="-857250" algn="just">
              <a:buClr>
                <a:srgbClr val="92D050"/>
              </a:buClr>
              <a:buSzPct val="100000"/>
              <a:buFont typeface="+mj-lt"/>
              <a:buAutoNum type="romanUcPeriod" startAt="3"/>
            </a:pPr>
            <a:r>
              <a:rPr lang="en-US" sz="3200" b="1" cap="none" dirty="0">
                <a:solidFill>
                  <a:srgbClr val="92D050"/>
                </a:solidFill>
              </a:rPr>
              <a:t>Abstain from every form of evil </a:t>
            </a:r>
            <a:r>
              <a:rPr lang="en-US" sz="3200" b="1" cap="none" baseline="30000" dirty="0">
                <a:solidFill>
                  <a:srgbClr val="92D050"/>
                </a:solidFill>
              </a:rPr>
              <a:t>(22)</a:t>
            </a:r>
          </a:p>
        </p:txBody>
      </p:sp>
      <p:sp>
        <p:nvSpPr>
          <p:cNvPr id="5" name="Subtitle 2">
            <a:extLst>
              <a:ext uri="{FF2B5EF4-FFF2-40B4-BE49-F238E27FC236}">
                <a16:creationId xmlns:a16="http://schemas.microsoft.com/office/drawing/2014/main" id="{2DB295EE-ED5D-4EDB-92A6-65EEDD63CFD4}"/>
              </a:ext>
            </a:extLst>
          </p:cNvPr>
          <p:cNvSpPr txBox="1">
            <a:spLocks/>
          </p:cNvSpPr>
          <p:nvPr/>
        </p:nvSpPr>
        <p:spPr>
          <a:xfrm>
            <a:off x="201923" y="259230"/>
            <a:ext cx="11683651"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857250" indent="-857250" algn="just">
              <a:buClr>
                <a:srgbClr val="92D050"/>
              </a:buClr>
              <a:buSzPct val="100000"/>
              <a:buFont typeface="+mj-lt"/>
              <a:buAutoNum type="romanUcPeriod"/>
            </a:pPr>
            <a:r>
              <a:rPr lang="en-US" sz="3200" b="1" cap="none" dirty="0">
                <a:solidFill>
                  <a:srgbClr val="92D050"/>
                </a:solidFill>
              </a:rPr>
              <a:t>Examine Everything Carefully </a:t>
            </a:r>
            <a:r>
              <a:rPr lang="en-US" sz="3200" b="1" cap="none" baseline="30000" dirty="0">
                <a:solidFill>
                  <a:srgbClr val="92D050"/>
                </a:solidFill>
              </a:rPr>
              <a:t>(21a)</a:t>
            </a:r>
          </a:p>
        </p:txBody>
      </p:sp>
    </p:spTree>
    <p:extLst>
      <p:ext uri="{BB962C8B-B14F-4D97-AF65-F5344CB8AC3E}">
        <p14:creationId xmlns:p14="http://schemas.microsoft.com/office/powerpoint/2010/main" val="16291836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5:16-22 (</a:t>
            </a:r>
            <a:r>
              <a:rPr lang="en-US" sz="3600" b="1" dirty="0" err="1">
                <a:solidFill>
                  <a:srgbClr val="92D050"/>
                </a:solidFill>
              </a:rPr>
              <a:t>Wuest</a:t>
            </a:r>
            <a:r>
              <a:rPr lang="en-US" sz="3600" b="1" dirty="0">
                <a:solidFill>
                  <a:srgbClr val="92D050"/>
                </a:solidFill>
              </a:rPr>
              <a: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Arial" panose="020B0604020202020204" pitchFamily="34" charset="0"/>
                <a:ea typeface="Calibri" panose="020F0502020204030204" pitchFamily="34" charset="0"/>
                <a:cs typeface="Times New Roman" panose="02020603050405020304" pitchFamily="18" charset="0"/>
              </a:rPr>
              <a:t>Always be rejoicing. Be praying unceasingly. In everything be giving thanks, for this is the will of God in Christ Jesus for you. Stop stifling and suppressing the Spirit. Stop counting as nothing divine revelations given in the local assembly by the one who receives them, but be putting all things to the test for the purpose of approving them, and finding that they meet the requirements, put your approval upon them. Be constantly holding fast that which is good. Be holding yourselves back from every form of perniciousness.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4446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28,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908215"/>
          </a:xfrm>
          <a:prstGeom prst="rect">
            <a:avLst/>
          </a:prstGeom>
          <a:noFill/>
        </p:spPr>
        <p:txBody>
          <a:bodyPr wrap="square" rtlCol="0">
            <a:spAutoFit/>
          </a:bodyPr>
          <a:lstStyle/>
          <a:p>
            <a:pPr algn="ctr"/>
            <a:r>
              <a:rPr lang="en-US" sz="3000" dirty="0"/>
              <a:t>The Don’t and Do’s of Christian Living in Relationship to God (Part 3)</a:t>
            </a:r>
          </a:p>
          <a:p>
            <a:pPr algn="ctr"/>
            <a:r>
              <a:rPr lang="en-US" sz="2800" i="1" dirty="0"/>
              <a:t>1 Thessalonians 5:19-22</a:t>
            </a:r>
          </a:p>
        </p:txBody>
      </p:sp>
    </p:spTree>
    <p:extLst>
      <p:ext uri="{BB962C8B-B14F-4D97-AF65-F5344CB8AC3E}">
        <p14:creationId xmlns:p14="http://schemas.microsoft.com/office/powerpoint/2010/main" val="418515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Rejoice always; 17 pray without ceasing; 18 in everything give thanks; for this is God's will for you in Christ Jesus. 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5:12-22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5"/>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Appreciate</a:t>
            </a:r>
            <a:r>
              <a:rPr lang="en-US" sz="2200" dirty="0">
                <a:effectLst/>
                <a:latin typeface="Arial" panose="020B0604020202020204" pitchFamily="34" charset="0"/>
                <a:ea typeface="Calibri" panose="020F0502020204030204" pitchFamily="34" charset="0"/>
                <a:cs typeface="Times New Roman" panose="02020603050405020304" pitchFamily="18" charset="0"/>
              </a:rPr>
              <a:t> [spiritual leaders] (12)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Esteem</a:t>
            </a:r>
            <a:r>
              <a:rPr lang="en-US" sz="2200" dirty="0">
                <a:effectLst/>
                <a:latin typeface="Arial" panose="020B0604020202020204" pitchFamily="34" charset="0"/>
                <a:ea typeface="Calibri" panose="020F0502020204030204" pitchFamily="34" charset="0"/>
                <a:cs typeface="Times New Roman" panose="02020603050405020304" pitchFamily="18" charset="0"/>
              </a:rPr>
              <a:t> [spiritual leaders] very highly in love (13)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Live</a:t>
            </a:r>
            <a:r>
              <a:rPr lang="en-US" sz="2200" dirty="0">
                <a:effectLst/>
                <a:latin typeface="Arial" panose="020B0604020202020204" pitchFamily="34" charset="0"/>
                <a:ea typeface="Calibri" panose="020F0502020204030204" pitchFamily="34" charset="0"/>
                <a:cs typeface="Times New Roman" panose="02020603050405020304" pitchFamily="18" charset="0"/>
              </a:rPr>
              <a:t> in peace (13)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Admonish</a:t>
            </a:r>
            <a:r>
              <a:rPr lang="en-US" sz="2200" dirty="0">
                <a:effectLst/>
                <a:latin typeface="Arial" panose="020B0604020202020204" pitchFamily="34" charset="0"/>
                <a:ea typeface="Calibri" panose="020F0502020204030204" pitchFamily="34" charset="0"/>
                <a:cs typeface="Times New Roman" panose="02020603050405020304" pitchFamily="18" charset="0"/>
              </a:rPr>
              <a:t> the unruly (14)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Encourage</a:t>
            </a:r>
            <a:r>
              <a:rPr lang="en-US" sz="2200" dirty="0">
                <a:effectLst/>
                <a:latin typeface="Arial" panose="020B0604020202020204" pitchFamily="34" charset="0"/>
                <a:ea typeface="Calibri" panose="020F0502020204030204" pitchFamily="34" charset="0"/>
                <a:cs typeface="Times New Roman" panose="02020603050405020304" pitchFamily="18" charset="0"/>
              </a:rPr>
              <a:t> the fainthearted (14)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Help</a:t>
            </a:r>
            <a:r>
              <a:rPr lang="en-US" sz="2200" dirty="0">
                <a:effectLst/>
                <a:latin typeface="Arial" panose="020B0604020202020204" pitchFamily="34" charset="0"/>
                <a:ea typeface="Calibri" panose="020F0502020204030204" pitchFamily="34" charset="0"/>
                <a:cs typeface="Times New Roman" panose="02020603050405020304" pitchFamily="18" charset="0"/>
              </a:rPr>
              <a:t> the weak (14)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Be patient</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dirty="0">
                <a:effectLst/>
                <a:latin typeface="Arial" panose="020B0604020202020204" pitchFamily="34" charset="0"/>
                <a:ea typeface="Calibri" panose="020F0502020204030204" pitchFamily="34" charset="0"/>
                <a:cs typeface="Times New Roman" panose="02020603050405020304" pitchFamily="18" charset="0"/>
              </a:rPr>
              <a:t>with everyone (14)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See</a:t>
            </a:r>
            <a:r>
              <a:rPr lang="en-US" sz="2200" dirty="0">
                <a:effectLst/>
                <a:latin typeface="Arial" panose="020B0604020202020204" pitchFamily="34" charset="0"/>
                <a:ea typeface="Calibri" panose="020F0502020204030204" pitchFamily="34" charset="0"/>
                <a:cs typeface="Times New Roman" panose="02020603050405020304" pitchFamily="18" charset="0"/>
              </a:rPr>
              <a:t> that no one repays evil for evil (15)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dirty="0">
                <a:effectLst/>
                <a:latin typeface="Arial" panose="020B0604020202020204" pitchFamily="34" charset="0"/>
                <a:ea typeface="Calibri" panose="020F0502020204030204" pitchFamily="34" charset="0"/>
                <a:cs typeface="Times New Roman" panose="02020603050405020304" pitchFamily="18" charset="0"/>
              </a:rPr>
              <a:t>Always </a:t>
            </a:r>
            <a:r>
              <a:rPr lang="en-US" sz="2200" b="1" u="sng" dirty="0">
                <a:effectLst/>
                <a:latin typeface="Arial" panose="020B0604020202020204" pitchFamily="34" charset="0"/>
                <a:ea typeface="Calibri" panose="020F0502020204030204" pitchFamily="34" charset="0"/>
                <a:cs typeface="Times New Roman" panose="02020603050405020304" pitchFamily="18" charset="0"/>
              </a:rPr>
              <a:t>seek</a:t>
            </a:r>
            <a:r>
              <a:rPr lang="en-US" sz="2200" dirty="0">
                <a:effectLst/>
                <a:latin typeface="Arial" panose="020B0604020202020204" pitchFamily="34" charset="0"/>
                <a:ea typeface="Calibri" panose="020F0502020204030204" pitchFamily="34" charset="0"/>
                <a:cs typeface="Times New Roman" panose="02020603050405020304" pitchFamily="18" charset="0"/>
              </a:rPr>
              <a:t> after that which is good for one another and for all people (15)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Rejoice</a:t>
            </a:r>
            <a:r>
              <a:rPr lang="en-US" sz="2200" dirty="0">
                <a:effectLst/>
                <a:latin typeface="Arial" panose="020B0604020202020204" pitchFamily="34" charset="0"/>
                <a:ea typeface="Calibri" panose="020F0502020204030204" pitchFamily="34" charset="0"/>
                <a:cs typeface="Times New Roman" panose="02020603050405020304" pitchFamily="18" charset="0"/>
              </a:rPr>
              <a:t> always (16)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Pray</a:t>
            </a:r>
            <a:r>
              <a:rPr lang="en-US" sz="2200" dirty="0">
                <a:effectLst/>
                <a:latin typeface="Arial" panose="020B0604020202020204" pitchFamily="34" charset="0"/>
                <a:ea typeface="Calibri" panose="020F0502020204030204" pitchFamily="34" charset="0"/>
                <a:cs typeface="Times New Roman" panose="02020603050405020304" pitchFamily="18" charset="0"/>
              </a:rPr>
              <a:t> without ceasing (17)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Give thanks</a:t>
            </a:r>
            <a:r>
              <a:rPr lang="en-US" sz="2200" dirty="0">
                <a:effectLst/>
                <a:latin typeface="Arial" panose="020B0604020202020204" pitchFamily="34" charset="0"/>
                <a:ea typeface="Calibri" panose="020F0502020204030204" pitchFamily="34" charset="0"/>
                <a:cs typeface="Times New Roman" panose="02020603050405020304" pitchFamily="18" charset="0"/>
              </a:rPr>
              <a:t> in everything (18)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Quench not</a:t>
            </a:r>
            <a:r>
              <a:rPr lang="en-US" sz="2200" dirty="0">
                <a:effectLst/>
                <a:latin typeface="Arial" panose="020B0604020202020204" pitchFamily="34" charset="0"/>
                <a:ea typeface="Calibri" panose="020F0502020204030204" pitchFamily="34" charset="0"/>
                <a:cs typeface="Times New Roman" panose="02020603050405020304" pitchFamily="18" charset="0"/>
              </a:rPr>
              <a:t> the Spirit (19)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Despise not</a:t>
            </a:r>
            <a:r>
              <a:rPr lang="en-US" sz="2200" dirty="0">
                <a:effectLst/>
                <a:latin typeface="Arial" panose="020B0604020202020204" pitchFamily="34" charset="0"/>
                <a:ea typeface="Calibri" panose="020F0502020204030204" pitchFamily="34" charset="0"/>
                <a:cs typeface="Times New Roman" panose="02020603050405020304" pitchFamily="18" charset="0"/>
              </a:rPr>
              <a:t> prophetic utterances [proclamation of divine truth] (20)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Examine</a:t>
            </a:r>
            <a:r>
              <a:rPr lang="en-US" sz="2200" dirty="0">
                <a:effectLst/>
                <a:latin typeface="Arial" panose="020B0604020202020204" pitchFamily="34" charset="0"/>
                <a:ea typeface="Calibri" panose="020F0502020204030204" pitchFamily="34" charset="0"/>
                <a:cs typeface="Times New Roman" panose="02020603050405020304" pitchFamily="18" charset="0"/>
              </a:rPr>
              <a:t> everything (21a)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Hold fast</a:t>
            </a:r>
            <a:r>
              <a:rPr lang="en-US" sz="2200" dirty="0">
                <a:effectLst/>
                <a:latin typeface="Arial" panose="020B0604020202020204" pitchFamily="34" charset="0"/>
                <a:ea typeface="Calibri" panose="020F0502020204030204" pitchFamily="34" charset="0"/>
                <a:cs typeface="Times New Roman" panose="02020603050405020304" pitchFamily="18" charset="0"/>
              </a:rPr>
              <a:t> to that which is good (21b)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200" b="1" u="sng" dirty="0">
                <a:effectLst/>
                <a:latin typeface="Arial" panose="020B0604020202020204" pitchFamily="34" charset="0"/>
                <a:ea typeface="Calibri" panose="020F0502020204030204" pitchFamily="34" charset="0"/>
                <a:cs typeface="Times New Roman" panose="02020603050405020304" pitchFamily="18" charset="0"/>
              </a:rPr>
              <a:t>Abstain</a:t>
            </a:r>
            <a:r>
              <a:rPr lang="en-US" sz="2200" dirty="0">
                <a:effectLst/>
                <a:latin typeface="Arial" panose="020B0604020202020204" pitchFamily="34" charset="0"/>
                <a:ea typeface="Calibri" panose="020F0502020204030204" pitchFamily="34" charset="0"/>
                <a:cs typeface="Times New Roman" panose="02020603050405020304" pitchFamily="18" charset="0"/>
              </a:rPr>
              <a:t> from every form of evil (22)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5693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5:19-22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480679"/>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6917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4:10-11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10 As each one has received a special gift, employ it in serving one another as good stewards of the manifold grace of God. 11 Whoever speaks, is to do so as one who is speaking the utterances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221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5:19-22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480679"/>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9025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Examine Everything Carefully </a:t>
            </a:r>
            <a:r>
              <a:rPr lang="en-US" sz="3200" b="1" cap="none" baseline="30000" dirty="0">
                <a:solidFill>
                  <a:srgbClr val="92D050"/>
                </a:solidFill>
              </a:rPr>
              <a:t>(21a)</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56183"/>
            <a:ext cx="11590636" cy="2062103"/>
          </a:xfrm>
          <a:prstGeom prst="rect">
            <a:avLst/>
          </a:prstGeom>
          <a:noFill/>
        </p:spPr>
        <p:txBody>
          <a:bodyPr wrap="square" rtlCol="0">
            <a:spAutoFit/>
          </a:bodyPr>
          <a:lstStyle/>
          <a:p>
            <a:pPr algn="just"/>
            <a:r>
              <a:rPr lang="en-US" sz="3200" i="1" dirty="0">
                <a:latin typeface="Calibri" panose="020F0502020204030204" pitchFamily="34" charset="0"/>
                <a:ea typeface="Calibri" panose="020F0502020204030204" pitchFamily="34" charset="0"/>
                <a:cs typeface="Calibri" panose="020F0502020204030204" pitchFamily="34" charset="0"/>
              </a:rPr>
              <a:t>Now these [the Bereans] were more noble-minded than those in Thessalonica, for they received the word with great eagerness, examining the Scriptures daily to see whether these things were so.  ~Acts 17:11</a:t>
            </a: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Challenge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dirty="0">
                <a:effectLst/>
                <a:latin typeface="Arial" panose="020B0604020202020204" pitchFamily="34" charset="0"/>
                <a:ea typeface="Times New Roman" panose="02020603050405020304" pitchFamily="18" charset="0"/>
              </a:rPr>
              <a:t>Do not simply dismiss what is being preached as unacceptable without examining it; nor simply receive what is preached as acceptable without examining 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1117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20:29-30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29 I know that after my departure savage wolves will come in among you, not sparing the flock; 30 and from among your own selves men will arise, speaking perverse things, to draw away the disciples after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1276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14067</TotalTime>
  <Words>625</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webma</cp:lastModifiedBy>
  <cp:revision>291</cp:revision>
  <cp:lastPrinted>2020-05-22T15:03:41Z</cp:lastPrinted>
  <dcterms:created xsi:type="dcterms:W3CDTF">2019-06-22T19:37:39Z</dcterms:created>
  <dcterms:modified xsi:type="dcterms:W3CDTF">2021-11-28T16:48:29Z</dcterms:modified>
</cp:coreProperties>
</file>